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11760" y="5890616"/>
            <a:ext cx="6338239" cy="546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endParaRPr lang="zh-CN" altLang="en-US" sz="2600" b="1" spc="-7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Segoe UI Black" panose="020B0A020402040202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黑体</vt:lpstr>
      <vt:lpstr>Segoe UI Black</vt:lpstr>
      <vt:lpstr>微软雅黑</vt:lpstr>
      <vt:lpstr>Arial Unicode MS</vt:lpstr>
      <vt:lpstr>Calibri</vt:lpstr>
      <vt:lpstr>Segoe UI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olalala</cp:lastModifiedBy>
  <cp:revision>7</cp:revision>
  <dcterms:created xsi:type="dcterms:W3CDTF">2016-09-19T07:49:00Z</dcterms:created>
  <dcterms:modified xsi:type="dcterms:W3CDTF">2018-09-06T07:31:36Z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